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8"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28" d="100"/>
          <a:sy n="28" d="100"/>
        </p:scale>
        <p:origin x="28" y="1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42C6-6D17-4937-9A34-004D1B8E1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39AED-AA08-4579-A4E7-C74A8D27C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34E34-30BE-49B6-BEB8-0840B9B0BADF}"/>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1DC40CC7-614D-4F48-A447-A85AE2AF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0764C-A5C4-445F-8C6C-9637F87C620F}"/>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44017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2A23-3211-4C3B-8BD4-6E6E68881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93D8C-C822-4AFA-87C0-2C5212E7D1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23EF2-5719-4B58-9C37-C553ED36BB2F}"/>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2B7514D2-5AFB-47F9-8E43-E919D8B56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35E64-72A8-4E5A-B0F0-C92F9BBB3378}"/>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428043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0054A-8FBC-4DA2-BC30-CB745A2D1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7D624-1669-45E3-9190-5C354E7F7C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7B43D-6C3E-43FA-BB19-30A1A83533B3}"/>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4A594F78-480F-4C62-9D3B-CC3FD3285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62181-D5D8-453D-AE50-07E04CF7F4C8}"/>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59943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8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80470" y="6060598"/>
            <a:ext cx="5337572" cy="421831"/>
          </a:xfrm>
        </p:spPr>
        <p:txBody>
          <a:bodyPr>
            <a:normAutofit/>
          </a:bodyPr>
          <a:lstStyle>
            <a:lvl1pPr>
              <a:defRPr sz="2133">
                <a:solidFill>
                  <a:srgbClr val="C5B55B"/>
                </a:solidFill>
              </a:defRPr>
            </a:lvl1pPr>
          </a:lstStyle>
          <a:p>
            <a:pPr lvl="0"/>
            <a:r>
              <a:rPr lang="en-US" dirty="0"/>
              <a:t>Add Your Subtitle</a:t>
            </a:r>
          </a:p>
        </p:txBody>
      </p:sp>
    </p:spTree>
    <p:extLst>
      <p:ext uri="{BB962C8B-B14F-4D97-AF65-F5344CB8AC3E}">
        <p14:creationId xmlns:p14="http://schemas.microsoft.com/office/powerpoint/2010/main" val="135213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80470" y="3768006"/>
            <a:ext cx="5337572" cy="2111941"/>
          </a:xfrm>
        </p:spPr>
        <p:txBody>
          <a:bodyPr/>
          <a:lstStyle>
            <a:lvl1pPr>
              <a:defRPr>
                <a:solidFill>
                  <a:srgbClr val="C5B55B"/>
                </a:solidFill>
              </a:defRPr>
            </a:lvl1pPr>
          </a:lstStyle>
          <a:p>
            <a:r>
              <a:rPr lang="en-US" dirty="0"/>
              <a:t>Add Your Title</a:t>
            </a:r>
          </a:p>
        </p:txBody>
      </p:sp>
      <p:sp>
        <p:nvSpPr>
          <p:cNvPr id="8" name="Text Placeholder 3"/>
          <p:cNvSpPr>
            <a:spLocks noGrp="1"/>
          </p:cNvSpPr>
          <p:nvPr>
            <p:ph type="body" sz="quarter" idx="11" hasCustomPrompt="1"/>
          </p:nvPr>
        </p:nvSpPr>
        <p:spPr>
          <a:xfrm>
            <a:off x="3380470" y="6060598"/>
            <a:ext cx="5337572" cy="421831"/>
          </a:xfrm>
        </p:spPr>
        <p:txBody>
          <a:bodyPr>
            <a:normAutofit/>
          </a:bodyPr>
          <a:lstStyle>
            <a:lvl1pPr>
              <a:defRPr sz="2133">
                <a:solidFill>
                  <a:srgbClr val="C5B55B"/>
                </a:solidFill>
              </a:defRPr>
            </a:lvl1pPr>
          </a:lstStyle>
          <a:p>
            <a:pPr lvl="0"/>
            <a:r>
              <a:rPr lang="en-US" dirty="0"/>
              <a:t>Add Your Subtitle</a:t>
            </a:r>
          </a:p>
        </p:txBody>
      </p:sp>
    </p:spTree>
    <p:extLst>
      <p:ext uri="{BB962C8B-B14F-4D97-AF65-F5344CB8AC3E}">
        <p14:creationId xmlns:p14="http://schemas.microsoft.com/office/powerpoint/2010/main" val="102874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179705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409580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1388" y="5420073"/>
            <a:ext cx="2445537" cy="1046009"/>
          </a:xfrm>
        </p:spPr>
        <p:txBody>
          <a:bodyPr>
            <a:normAutofit/>
          </a:bodyPr>
          <a:lstStyle>
            <a:lvl1pPr>
              <a:defRPr sz="2133">
                <a:solidFill>
                  <a:srgbClr val="C5B55B"/>
                </a:solidFill>
              </a:defRPr>
            </a:lvl1pPr>
          </a:lstStyle>
          <a:p>
            <a:r>
              <a:rPr lang="en-US" dirty="0"/>
              <a:t>Add Your Title</a:t>
            </a:r>
          </a:p>
        </p:txBody>
      </p:sp>
      <p:sp>
        <p:nvSpPr>
          <p:cNvPr id="4"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262583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solidFill>
                  <a:srgbClr val="C5B55B"/>
                </a:solidFill>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solidFill>
                  <a:srgbClr val="C5B55B"/>
                </a:solidFill>
              </a:defRPr>
            </a:lvl1pPr>
          </a:lstStyle>
          <a:p>
            <a:pPr lvl="0"/>
            <a:r>
              <a:rPr lang="en-US" dirty="0"/>
              <a:t>Add Verse Here</a:t>
            </a:r>
          </a:p>
        </p:txBody>
      </p:sp>
    </p:spTree>
    <p:extLst>
      <p:ext uri="{BB962C8B-B14F-4D97-AF65-F5344CB8AC3E}">
        <p14:creationId xmlns:p14="http://schemas.microsoft.com/office/powerpoint/2010/main" val="267624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solidFill>
                  <a:srgbClr val="C5B55B"/>
                </a:solidFill>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2232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F131-F448-40A4-A065-C8E090265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3F79C-AD67-49E3-997C-A2F444ACAF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D0DF7-C73E-4B14-9DFB-7CC7F4201014}"/>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66D55211-FB3E-4EBA-9BE1-1E67BEF4F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9C091-6AA2-4BF1-9D67-48413461F539}"/>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8980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A9D7-ABBC-4C77-9BCF-CF73EA7B8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D354B-0E48-4150-9BE6-5C5D54446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5EF333-6E5E-47AD-9CB0-52E93AB7AC30}"/>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367EE5DF-1612-42A5-A0FA-32147E691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AF104-1016-4C7B-87C3-67D125EFB461}"/>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86057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5A9D-3768-4615-9F20-B004BEACC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660CD-1721-499E-AE1F-30F4B0E69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F3671-880E-4512-BB85-487A3BA46D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2E879F-EB10-4CB4-A967-EBFA2328FCEC}"/>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6" name="Footer Placeholder 5">
            <a:extLst>
              <a:ext uri="{FF2B5EF4-FFF2-40B4-BE49-F238E27FC236}">
                <a16:creationId xmlns:a16="http://schemas.microsoft.com/office/drawing/2014/main" id="{AF986BE4-8E3C-4666-BD8D-F7345F996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4CF8C-72C5-4129-85F5-6FFE5274FBB3}"/>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31870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9BEA-8A46-46A4-9F2B-81EDE58B0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23FA9-196D-4C47-9043-EEC5DEF85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6B12AC-FB74-4C9D-B0A2-F88955327F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D86566-BA8F-4D75-A6D0-4EC363FE8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8354C1-3F71-44AC-93E1-3D37647219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21250B-6131-493B-8488-F74C3C6D2A8B}"/>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8" name="Footer Placeholder 7">
            <a:extLst>
              <a:ext uri="{FF2B5EF4-FFF2-40B4-BE49-F238E27FC236}">
                <a16:creationId xmlns:a16="http://schemas.microsoft.com/office/drawing/2014/main" id="{603E485D-D0B0-41DB-BA9D-9C06F37B00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9088AB-0116-45E8-8708-4F9380E8AA55}"/>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7566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2840-CDB6-4E16-A717-2187274EC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0E6B2-EAD5-498D-94C3-D9554B3AAA1B}"/>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4" name="Footer Placeholder 3">
            <a:extLst>
              <a:ext uri="{FF2B5EF4-FFF2-40B4-BE49-F238E27FC236}">
                <a16:creationId xmlns:a16="http://schemas.microsoft.com/office/drawing/2014/main" id="{AB90F669-C172-4261-A5A5-1DF9B198B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5717D-B717-499B-8F60-D3562EE8C0DF}"/>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67171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B3408-08BF-4AEF-9696-6D4718CDC338}"/>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3" name="Footer Placeholder 2">
            <a:extLst>
              <a:ext uri="{FF2B5EF4-FFF2-40B4-BE49-F238E27FC236}">
                <a16:creationId xmlns:a16="http://schemas.microsoft.com/office/drawing/2014/main" id="{53B7F209-08FC-4F0D-B895-01B8273952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06635-1B8F-4FB8-BFB9-60DF1160C024}"/>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243346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61C8-A2EC-4C24-A310-0CC57B325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7C2CFA-90D7-49A9-9547-0C5848699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BEDAD-5EC4-47B8-8CD8-71080CF42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B02C2-E09C-45E7-AE5D-19AD4B4F5041}"/>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6" name="Footer Placeholder 5">
            <a:extLst>
              <a:ext uri="{FF2B5EF4-FFF2-40B4-BE49-F238E27FC236}">
                <a16:creationId xmlns:a16="http://schemas.microsoft.com/office/drawing/2014/main" id="{9895B87F-4375-406A-B06E-C3CCD5062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79E10-B226-4288-84CC-D503495357D4}"/>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22563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0EB-B383-4197-9703-DA6A930F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036B0-2FA6-42C1-BAAC-872AE874F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6D78D-57EF-4499-BD34-AEE7A044F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7D681E-A414-468E-96AF-410B503CCB6F}"/>
              </a:ext>
            </a:extLst>
          </p:cNvPr>
          <p:cNvSpPr>
            <a:spLocks noGrp="1"/>
          </p:cNvSpPr>
          <p:nvPr>
            <p:ph type="dt" sz="half" idx="10"/>
          </p:nvPr>
        </p:nvSpPr>
        <p:spPr/>
        <p:txBody>
          <a:bodyPr/>
          <a:lstStyle/>
          <a:p>
            <a:fld id="{F5768EFB-08A5-40E1-B32A-B29B2C036305}" type="datetimeFigureOut">
              <a:rPr lang="en-US" smtClean="0"/>
              <a:t>8/13/2017</a:t>
            </a:fld>
            <a:endParaRPr lang="en-US"/>
          </a:p>
        </p:txBody>
      </p:sp>
      <p:sp>
        <p:nvSpPr>
          <p:cNvPr id="6" name="Footer Placeholder 5">
            <a:extLst>
              <a:ext uri="{FF2B5EF4-FFF2-40B4-BE49-F238E27FC236}">
                <a16:creationId xmlns:a16="http://schemas.microsoft.com/office/drawing/2014/main" id="{68C696B4-6485-42A9-9B7C-870D5B2AB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F2FBC-D666-4998-8ECE-28504128291B}"/>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14506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A5E23-603D-4226-884E-EE79D6DC7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B3DDC-F3E7-480C-A625-E0CB925A5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C0F75-C9DB-4105-8B29-2B579050C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68EFB-08A5-40E1-B32A-B29B2C036305}" type="datetimeFigureOut">
              <a:rPr lang="en-US" smtClean="0"/>
              <a:t>8/13/2017</a:t>
            </a:fld>
            <a:endParaRPr lang="en-US"/>
          </a:p>
        </p:txBody>
      </p:sp>
      <p:sp>
        <p:nvSpPr>
          <p:cNvPr id="5" name="Footer Placeholder 4">
            <a:extLst>
              <a:ext uri="{FF2B5EF4-FFF2-40B4-BE49-F238E27FC236}">
                <a16:creationId xmlns:a16="http://schemas.microsoft.com/office/drawing/2014/main" id="{30F556B3-D9E3-43F7-B87A-8024722B3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BEF78-E0C2-43FA-8EE1-4BE01EF1B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21A6B-D940-4B6C-A378-6D1CE3B3E7E2}" type="slidenum">
              <a:rPr lang="en-US" smtClean="0"/>
              <a:t>‹#›</a:t>
            </a:fld>
            <a:endParaRPr lang="en-US"/>
          </a:p>
        </p:txBody>
      </p:sp>
    </p:spTree>
    <p:extLst>
      <p:ext uri="{BB962C8B-B14F-4D97-AF65-F5344CB8AC3E}">
        <p14:creationId xmlns:p14="http://schemas.microsoft.com/office/powerpoint/2010/main" val="95890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8/13/2017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353018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FFFFFF"/>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FFFFF"/>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3CB8B-7C09-4CA8-A268-D6F90A44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8351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1686560"/>
            <a:ext cx="10880084" cy="3582126"/>
          </a:xfrm>
        </p:spPr>
        <p:txBody>
          <a:bodyPr>
            <a:normAutofit/>
          </a:bodyPr>
          <a:lstStyle/>
          <a:p>
            <a:r>
              <a:rPr lang="en-US" dirty="0"/>
              <a:t>Romans 8:28 And we know that all things </a:t>
            </a:r>
            <a:br>
              <a:rPr lang="en-US" dirty="0"/>
            </a:br>
            <a:r>
              <a:rPr lang="en-US" dirty="0"/>
              <a:t>work together for good to them that </a:t>
            </a:r>
            <a:br>
              <a:rPr lang="en-US" dirty="0"/>
            </a:br>
            <a:r>
              <a:rPr lang="en-US" dirty="0"/>
              <a:t>love God, to them who are the called according to his purpose.</a:t>
            </a:r>
          </a:p>
        </p:txBody>
      </p:sp>
    </p:spTree>
    <p:extLst>
      <p:ext uri="{BB962C8B-B14F-4D97-AF65-F5344CB8AC3E}">
        <p14:creationId xmlns:p14="http://schemas.microsoft.com/office/powerpoint/2010/main" val="2088340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571500" indent="-571500" algn="l">
              <a:buFont typeface="Arial" panose="020B0604020202020204" pitchFamily="34" charset="0"/>
              <a:buChar char="•"/>
            </a:pPr>
            <a:r>
              <a:rPr lang="en-US" dirty="0"/>
              <a:t>Judges – shows us the </a:t>
            </a:r>
            <a:r>
              <a:rPr lang="en-US" u="sng" dirty="0"/>
              <a:t>problem</a:t>
            </a:r>
            <a:r>
              <a:rPr lang="en-US" dirty="0"/>
              <a:t> of </a:t>
            </a:r>
            <a:r>
              <a:rPr lang="en-US" u="sng" dirty="0"/>
              <a:t>sin</a:t>
            </a:r>
            <a:r>
              <a:rPr lang="en-US" dirty="0"/>
              <a:t>!</a:t>
            </a:r>
          </a:p>
          <a:p>
            <a:pPr marL="1181085" lvl="1" indent="-571500" algn="l">
              <a:buFont typeface="Arial" panose="020B0604020202020204" pitchFamily="34" charset="0"/>
              <a:buChar char="•"/>
            </a:pPr>
            <a:r>
              <a:rPr lang="en-US" dirty="0"/>
              <a:t>Judges is the book of “</a:t>
            </a:r>
            <a:r>
              <a:rPr lang="en-US" u="sng" dirty="0"/>
              <a:t>no</a:t>
            </a:r>
            <a:r>
              <a:rPr lang="en-US" dirty="0"/>
              <a:t> king.”</a:t>
            </a:r>
          </a:p>
          <a:p>
            <a:pPr marL="571500" indent="-571500" algn="l">
              <a:buFont typeface="Arial" panose="020B0604020202020204" pitchFamily="34" charset="0"/>
              <a:buChar char="•"/>
            </a:pPr>
            <a:r>
              <a:rPr lang="en-US" dirty="0"/>
              <a:t>Ruth – shows us God’s </a:t>
            </a:r>
            <a:r>
              <a:rPr lang="en-US" u="sng" dirty="0"/>
              <a:t>preparation</a:t>
            </a:r>
            <a:r>
              <a:rPr lang="en-US" dirty="0"/>
              <a:t> for the </a:t>
            </a:r>
            <a:r>
              <a:rPr lang="en-US" u="sng" dirty="0"/>
              <a:t>solution</a:t>
            </a:r>
            <a:r>
              <a:rPr lang="en-US" dirty="0"/>
              <a:t>.</a:t>
            </a:r>
          </a:p>
          <a:p>
            <a:pPr marL="571500" indent="-571500" algn="l">
              <a:buFont typeface="Arial" panose="020B0604020202020204" pitchFamily="34" charset="0"/>
              <a:buChar char="•"/>
            </a:pPr>
            <a:r>
              <a:rPr lang="en-US" dirty="0"/>
              <a:t>1 Samuel – shows us God’s </a:t>
            </a:r>
            <a:r>
              <a:rPr lang="en-US" u="sng" dirty="0"/>
              <a:t>power</a:t>
            </a:r>
            <a:r>
              <a:rPr lang="en-US" dirty="0"/>
              <a:t> to produce a </a:t>
            </a:r>
            <a:r>
              <a:rPr lang="en-US" u="sng" dirty="0"/>
              <a:t>sovereign</a:t>
            </a:r>
            <a:r>
              <a:rPr lang="en-US" dirty="0"/>
              <a:t>! </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68006"/>
            <a:ext cx="12192000" cy="2111941"/>
          </a:xfrm>
        </p:spPr>
        <p:txBody>
          <a:bodyPr>
            <a:normAutofit/>
          </a:bodyPr>
          <a:lstStyle/>
          <a:p>
            <a:r>
              <a:rPr lang="en-US" dirty="0">
                <a:latin typeface="Lithos Pro Regular" panose="04020505030E02020A04" pitchFamily="82" charset="0"/>
              </a:rPr>
              <a:t>A Simple Outline</a:t>
            </a:r>
            <a:br>
              <a:rPr lang="en-US" dirty="0">
                <a:latin typeface="Lithos Pro Regular" panose="04020505030E02020A04" pitchFamily="82" charset="0"/>
              </a:rPr>
            </a:br>
            <a:r>
              <a:rPr lang="en-US" dirty="0">
                <a:latin typeface="Lithos Pro Regular" panose="04020505030E02020A04" pitchFamily="82" charset="0"/>
              </a:rPr>
              <a:t>Three </a:t>
            </a:r>
            <a:r>
              <a:rPr lang="en-US" sz="5400" u="sng" dirty="0">
                <a:latin typeface="Lithos Pro Regular" panose="04020505030E02020A04" pitchFamily="82" charset="0"/>
              </a:rPr>
              <a:t>REMARKABLE</a:t>
            </a:r>
            <a:r>
              <a:rPr lang="en-US" dirty="0">
                <a:latin typeface="Lithos Pro Regular" panose="04020505030E02020A04" pitchFamily="82" charset="0"/>
              </a:rPr>
              <a:t> men.</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571500" indent="-571500" algn="l">
              <a:buFont typeface="Arial" panose="020B0604020202020204" pitchFamily="34" charset="0"/>
              <a:buChar char="•"/>
            </a:pPr>
            <a:r>
              <a:rPr lang="en-US" dirty="0"/>
              <a:t>Chapt 1-8: Samuel–the </a:t>
            </a:r>
            <a:r>
              <a:rPr lang="en-US" u="sng" dirty="0"/>
              <a:t>last</a:t>
            </a:r>
            <a:r>
              <a:rPr lang="en-US" dirty="0"/>
              <a:t> of the judges.</a:t>
            </a:r>
          </a:p>
          <a:p>
            <a:pPr marL="571500" indent="-571500" algn="l">
              <a:buFont typeface="Arial" panose="020B0604020202020204" pitchFamily="34" charset="0"/>
              <a:buChar char="•"/>
            </a:pP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40856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29"/>
            <a:ext cx="10880084" cy="4706857"/>
          </a:xfrm>
        </p:spPr>
        <p:txBody>
          <a:bodyPr>
            <a:normAutofit/>
          </a:bodyPr>
          <a:lstStyle/>
          <a:p>
            <a:r>
              <a:rPr lang="en-US" dirty="0"/>
              <a:t>Acts 3:24  Yea, and </a:t>
            </a:r>
            <a:r>
              <a:rPr lang="en-US" u="sng" dirty="0"/>
              <a:t>all the prophets from Samuel and those that follow after</a:t>
            </a:r>
            <a:r>
              <a:rPr lang="en-US" dirty="0"/>
              <a:t>, as many as have spoken, have likewise foretold of these days. 25  Ye are the children of the prophets, and of the covenant which God made with our fathers, saying unto Abraham, And in thy seed shall all the kindreds of the earth be blessed. </a:t>
            </a:r>
          </a:p>
        </p:txBody>
      </p:sp>
    </p:spTree>
    <p:extLst>
      <p:ext uri="{BB962C8B-B14F-4D97-AF65-F5344CB8AC3E}">
        <p14:creationId xmlns:p14="http://schemas.microsoft.com/office/powerpoint/2010/main" val="544258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25120"/>
            <a:ext cx="11477171" cy="4486813"/>
          </a:xfrm>
        </p:spPr>
        <p:txBody>
          <a:bodyPr>
            <a:normAutofit/>
          </a:bodyPr>
          <a:lstStyle/>
          <a:p>
            <a:pPr marL="571500" indent="-571500" algn="l">
              <a:buFont typeface="Arial" panose="020B0604020202020204" pitchFamily="34" charset="0"/>
              <a:buChar char="•"/>
            </a:pPr>
            <a:r>
              <a:rPr lang="en-US" dirty="0"/>
              <a:t>Chapt 1-8: Samuel–the </a:t>
            </a:r>
            <a:r>
              <a:rPr lang="en-US" u="sng" dirty="0"/>
              <a:t>last</a:t>
            </a:r>
            <a:r>
              <a:rPr lang="en-US" dirty="0"/>
              <a:t> of the judges.</a:t>
            </a:r>
          </a:p>
          <a:p>
            <a:pPr marL="1181085" lvl="1" indent="-571500" algn="l">
              <a:buFont typeface="Arial" panose="020B0604020202020204" pitchFamily="34" charset="0"/>
              <a:buChar char="•"/>
            </a:pPr>
            <a:r>
              <a:rPr lang="en-US" dirty="0"/>
              <a:t>He was also the </a:t>
            </a:r>
            <a:r>
              <a:rPr lang="en-US" u="sng" dirty="0"/>
              <a:t>first</a:t>
            </a:r>
            <a:r>
              <a:rPr lang="en-US" dirty="0"/>
              <a:t> of the true prophets! </a:t>
            </a:r>
            <a:br>
              <a:rPr lang="en-US" dirty="0"/>
            </a:br>
            <a:r>
              <a:rPr lang="en-US" dirty="0"/>
              <a:t>1 Samuel 3:19-20</a:t>
            </a:r>
          </a:p>
          <a:p>
            <a:pPr marL="1181085" lvl="1" indent="-571500" algn="l">
              <a:buFont typeface="Arial" panose="020B0604020202020204" pitchFamily="34" charset="0"/>
              <a:buChar char="•"/>
            </a:pPr>
            <a:r>
              <a:rPr lang="en-US" dirty="0"/>
              <a:t>His failure: his sons. 1 Samuel 8:1-5</a:t>
            </a:r>
          </a:p>
          <a:p>
            <a:pPr marL="571500" indent="-571500" algn="l">
              <a:buFont typeface="Arial" panose="020B0604020202020204" pitchFamily="34" charset="0"/>
              <a:buChar char="•"/>
            </a:pPr>
            <a:r>
              <a:rPr lang="en-US" dirty="0"/>
              <a:t>Chapt 8-15: Saul–the </a:t>
            </a:r>
            <a:r>
              <a:rPr lang="en-US" u="sng" dirty="0"/>
              <a:t>first</a:t>
            </a:r>
            <a:r>
              <a:rPr lang="en-US" dirty="0"/>
              <a:t> of the kings.</a:t>
            </a:r>
          </a:p>
          <a:p>
            <a:pPr marL="571500" indent="-571500" algn="l">
              <a:buFont typeface="Arial" panose="020B0604020202020204" pitchFamily="34" charset="0"/>
              <a:buChar char="•"/>
            </a:pPr>
            <a:r>
              <a:rPr lang="en-US" dirty="0"/>
              <a:t>Chapt 16-31: David: the </a:t>
            </a:r>
            <a:r>
              <a:rPr lang="en-US" u="sng" dirty="0"/>
              <a:t>greatest</a:t>
            </a:r>
            <a:r>
              <a:rPr lang="en-US" dirty="0"/>
              <a:t> of the kings.</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371216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25120"/>
            <a:ext cx="11477171" cy="4486813"/>
          </a:xfrm>
        </p:spPr>
        <p:txBody>
          <a:bodyPr>
            <a:normAutofit/>
          </a:bodyPr>
          <a:lstStyle/>
          <a:p>
            <a:pPr marL="571500" indent="-571500" algn="l">
              <a:buFont typeface="Arial" panose="020B0604020202020204" pitchFamily="34" charset="0"/>
              <a:buChar char="•"/>
            </a:pPr>
            <a:r>
              <a:rPr lang="en-US" dirty="0"/>
              <a:t>Judges is the book of “</a:t>
            </a:r>
            <a:r>
              <a:rPr lang="en-US" u="sng" dirty="0"/>
              <a:t>no</a:t>
            </a:r>
            <a:r>
              <a:rPr lang="en-US" dirty="0"/>
              <a:t> king”</a:t>
            </a:r>
          </a:p>
          <a:p>
            <a:pPr marL="571500" indent="-571500" algn="l">
              <a:buFont typeface="Arial" panose="020B0604020202020204" pitchFamily="34" charset="0"/>
              <a:buChar char="•"/>
            </a:pPr>
            <a:r>
              <a:rPr lang="en-US" dirty="0"/>
              <a:t>1 Samuel is the record of “</a:t>
            </a:r>
            <a:r>
              <a:rPr lang="en-US" u="sng" dirty="0"/>
              <a:t>man’s</a:t>
            </a:r>
            <a:r>
              <a:rPr lang="en-US" dirty="0"/>
              <a:t> king” </a:t>
            </a:r>
          </a:p>
          <a:p>
            <a:pPr marL="571500" indent="-571500" algn="l">
              <a:buFont typeface="Arial" panose="020B0604020202020204" pitchFamily="34" charset="0"/>
              <a:buChar char="•"/>
            </a:pPr>
            <a:r>
              <a:rPr lang="en-US" dirty="0"/>
              <a:t>2 Samuel is all about David’s 40-year reign. “</a:t>
            </a:r>
            <a:r>
              <a:rPr lang="en-US" u="sng" dirty="0"/>
              <a:t>God’s</a:t>
            </a:r>
            <a:r>
              <a:rPr lang="en-US" dirty="0"/>
              <a:t> king”</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888709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29"/>
            <a:ext cx="10880084" cy="4706857"/>
          </a:xfrm>
        </p:spPr>
        <p:txBody>
          <a:bodyPr>
            <a:normAutofit/>
          </a:bodyPr>
          <a:lstStyle/>
          <a:p>
            <a:r>
              <a:rPr lang="en-US" dirty="0"/>
              <a:t>Psalm 78:70-72 He chose David also his servant, and took him from the sheepfolds:</a:t>
            </a:r>
            <a:br>
              <a:rPr lang="en-US" dirty="0"/>
            </a:br>
            <a:r>
              <a:rPr lang="en-US" dirty="0"/>
              <a:t>71  From following the ewes great with young he brought him to feed Jacob his people, and Israel his inheritance. 72  So he fed them according to the integrity of his heart; and guided them by the </a:t>
            </a:r>
            <a:r>
              <a:rPr lang="en-US" dirty="0" err="1"/>
              <a:t>skilfulness</a:t>
            </a:r>
            <a:r>
              <a:rPr lang="en-US" dirty="0"/>
              <a:t> of his hands.</a:t>
            </a:r>
          </a:p>
        </p:txBody>
      </p:sp>
    </p:spTree>
    <p:extLst>
      <p:ext uri="{BB962C8B-B14F-4D97-AF65-F5344CB8AC3E}">
        <p14:creationId xmlns:p14="http://schemas.microsoft.com/office/powerpoint/2010/main" val="1357699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68006"/>
            <a:ext cx="12192000" cy="2111941"/>
          </a:xfrm>
        </p:spPr>
        <p:txBody>
          <a:bodyPr>
            <a:normAutofit/>
          </a:bodyPr>
          <a:lstStyle/>
          <a:p>
            <a:r>
              <a:rPr lang="en-US" dirty="0">
                <a:latin typeface="Lithos Pro Regular" panose="04020505030E02020A04" pitchFamily="82" charset="0"/>
              </a:rPr>
              <a:t>God’s promise for His king</a:t>
            </a:r>
          </a:p>
        </p:txBody>
      </p:sp>
    </p:spTree>
    <p:extLst>
      <p:ext uri="{BB962C8B-B14F-4D97-AF65-F5344CB8AC3E}">
        <p14:creationId xmlns:p14="http://schemas.microsoft.com/office/powerpoint/2010/main" val="13335516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203</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Adelle-Regular</vt:lpstr>
      <vt:lpstr>Apple Chancery</vt:lpstr>
      <vt:lpstr>Arial</vt:lpstr>
      <vt:lpstr>Calibri</vt:lpstr>
      <vt:lpstr>Calibri Light</vt:lpstr>
      <vt:lpstr>Lithos Pro Regular</vt:lpstr>
      <vt:lpstr>Trebuchet MS</vt:lpstr>
      <vt:lpstr>Office Theme</vt:lpstr>
      <vt:lpstr>Default</vt:lpstr>
      <vt:lpstr>PowerPoint Presentation</vt:lpstr>
      <vt:lpstr>PowerPoint Presentation</vt:lpstr>
      <vt:lpstr>A Simple Outline Three REMARKABLE men.</vt:lpstr>
      <vt:lpstr>PowerPoint Presentation</vt:lpstr>
      <vt:lpstr>PowerPoint Presentation</vt:lpstr>
      <vt:lpstr>PowerPoint Presentation</vt:lpstr>
      <vt:lpstr>PowerPoint Presentation</vt:lpstr>
      <vt:lpstr>PowerPoint Presentation</vt:lpstr>
      <vt:lpstr>God’s promise for His 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dc:creator>
  <cp:lastModifiedBy>Sam M.</cp:lastModifiedBy>
  <cp:revision>3</cp:revision>
  <dcterms:created xsi:type="dcterms:W3CDTF">2017-08-13T11:04:45Z</dcterms:created>
  <dcterms:modified xsi:type="dcterms:W3CDTF">2017-08-13T13:22:28Z</dcterms:modified>
</cp:coreProperties>
</file>